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"/>
  </p:notesMasterIdLst>
  <p:sldIdLst>
    <p:sldId id="258" r:id="rId3"/>
    <p:sldId id="260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062F9-A53D-4D72-91EF-C7C0FBEA0FA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49333-0CA3-49D5-B053-21D5CD920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5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 Conference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5AE33-8762-CB48-8069-61FC714534F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12:01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62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 Conference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82E56-9BBC-5549-962E-8E06798B186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12:01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4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1167"/>
      </p:ext>
    </p:extLst>
  </p:cSld>
  <p:clrMapOvr>
    <a:masterClrMapping/>
  </p:clrMapOvr>
  <p:transition advClick="0"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65339"/>
      </p:ext>
    </p:extLst>
  </p:cSld>
  <p:clrMapOvr>
    <a:masterClrMapping/>
  </p:clrMapOvr>
  <p:transition advClick="0"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261"/>
      </p:ext>
    </p:extLst>
  </p:cSld>
  <p:clrMapOvr>
    <a:masterClrMapping/>
  </p:clrMapOvr>
  <p:transition advClick="0" advTm="10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790760"/>
      </p:ext>
    </p:extLst>
  </p:cSld>
  <p:clrMapOvr>
    <a:masterClrMapping/>
  </p:clrMapOvr>
  <p:transition advClick="0" advTm="10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3366" y="1239909"/>
            <a:ext cx="9118295" cy="313266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365299" y="4928046"/>
            <a:ext cx="3249287" cy="887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52400" tIns="121920" rIns="152400" bIns="121920" rtlCol="0">
            <a:spAutoFit/>
          </a:bodyPr>
          <a:lstStyle/>
          <a:p>
            <a:pPr marL="0" lvl="0" indent="0" algn="ctr">
              <a:buNone/>
            </a:pPr>
            <a:r>
              <a:rPr lang="en-US" sz="4167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516619601"/>
      </p:ext>
    </p:extLst>
  </p:cSld>
  <p:clrMapOvr>
    <a:masterClrMapping/>
  </p:clrMapOvr>
  <p:transition advClick="0" advTm="10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3366" y="1239909"/>
            <a:ext cx="9118295" cy="313266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365299" y="4928046"/>
            <a:ext cx="3249287" cy="887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52400" tIns="121920" rIns="152400" bIns="121920" rtlCol="0">
            <a:spAutoFit/>
          </a:bodyPr>
          <a:lstStyle/>
          <a:p>
            <a:pPr marL="0" lvl="0" indent="0" algn="ctr">
              <a:buNone/>
            </a:pPr>
            <a:r>
              <a:rPr lang="en-US" sz="4167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719208781"/>
      </p:ext>
    </p:extLst>
  </p:cSld>
  <p:clrMapOvr>
    <a:masterClrMapping/>
  </p:clrMapOvr>
  <p:transition advClick="0" advTm="10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3366" y="1239909"/>
            <a:ext cx="9118295" cy="313266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365299" y="4928046"/>
            <a:ext cx="3249287" cy="887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52400" tIns="121920" rIns="152400" bIns="121920" rtlCol="0">
            <a:spAutoFit/>
          </a:bodyPr>
          <a:lstStyle/>
          <a:p>
            <a:pPr marL="0" lvl="0" indent="0" algn="ctr">
              <a:buNone/>
            </a:pPr>
            <a:r>
              <a:rPr lang="en-US" sz="4167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525657982"/>
      </p:ext>
    </p:extLst>
  </p:cSld>
  <p:clrMapOvr>
    <a:masterClrMapping/>
  </p:clrMapOvr>
  <p:transition advClick="0" advTm="10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3366" y="1239909"/>
            <a:ext cx="9118295" cy="313266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365299" y="4928046"/>
            <a:ext cx="3249287" cy="887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52400" tIns="121920" rIns="152400" bIns="121920" rtlCol="0">
            <a:spAutoFit/>
          </a:bodyPr>
          <a:lstStyle/>
          <a:p>
            <a:pPr marL="0" lvl="0" indent="0" algn="ctr">
              <a:buNone/>
            </a:pPr>
            <a:r>
              <a:rPr lang="en-US" sz="4167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54469592"/>
      </p:ext>
    </p:extLst>
  </p:cSld>
  <p:clrMapOvr>
    <a:masterClrMapping/>
  </p:clrMapOvr>
  <p:transition advClick="0" advTm="10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556630"/>
            <a:ext cx="10539468" cy="2397691"/>
          </a:xfrm>
          <a:noFill/>
        </p:spPr>
        <p:txBody>
          <a:bodyPr lIns="146304" tIns="91440" rIns="146304" bIns="91440" anchor="t" anchorCtr="0"/>
          <a:lstStyle>
            <a:lvl1pPr algn="l">
              <a:defRPr sz="8000" b="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269" y="5857308"/>
            <a:ext cx="1846688" cy="6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8378"/>
      </p:ext>
    </p:extLst>
  </p:cSld>
  <p:clrMapOvr>
    <a:masterClrMapping/>
  </p:clrMapOvr>
  <p:transition advClick="0" advTm="10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556630"/>
            <a:ext cx="10539468" cy="2397691"/>
          </a:xfrm>
          <a:noFill/>
        </p:spPr>
        <p:txBody>
          <a:bodyPr lIns="146304" tIns="91440" rIns="146304" bIns="91440" anchor="t" anchorCtr="0"/>
          <a:lstStyle>
            <a:lvl1pPr algn="l">
              <a:defRPr sz="8000" b="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269" y="5857308"/>
            <a:ext cx="1846688" cy="6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431"/>
      </p:ext>
    </p:extLst>
  </p:cSld>
  <p:clrMapOvr>
    <a:masterClrMapping/>
  </p:clrMapOvr>
  <p:transition advClick="0" advTm="10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556630"/>
            <a:ext cx="10539468" cy="2397691"/>
          </a:xfrm>
          <a:noFill/>
        </p:spPr>
        <p:txBody>
          <a:bodyPr lIns="146304" tIns="91440" rIns="146304" bIns="91440" anchor="t" anchorCtr="0"/>
          <a:lstStyle>
            <a:lvl1pPr algn="l">
              <a:defRPr sz="8000" b="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269" y="5857308"/>
            <a:ext cx="1846688" cy="6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5236"/>
      </p:ext>
    </p:extLst>
  </p:cSld>
  <p:clrMapOvr>
    <a:masterClrMapping/>
  </p:clrMapOvr>
  <p:transition advClick="0"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4605"/>
      </p:ext>
    </p:extLst>
  </p:cSld>
  <p:clrMapOvr>
    <a:masterClrMapping/>
  </p:clrMapOvr>
  <p:transition advClick="0" advTm="10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556630"/>
            <a:ext cx="10539468" cy="2397691"/>
          </a:xfrm>
          <a:noFill/>
        </p:spPr>
        <p:txBody>
          <a:bodyPr lIns="146304" tIns="91440" rIns="146304" bIns="91440" anchor="t" anchorCtr="0"/>
          <a:lstStyle>
            <a:lvl1pPr algn="l">
              <a:defRPr sz="8000" b="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269" y="5857308"/>
            <a:ext cx="1846688" cy="6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7338"/>
      </p:ext>
    </p:extLst>
  </p:cSld>
  <p:clrMapOvr>
    <a:masterClrMapping/>
  </p:clrMapOvr>
  <p:transition advClick="0" advTm="10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083595"/>
            <a:ext cx="10387131" cy="2397691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3719" y="4481286"/>
            <a:ext cx="9691523" cy="13879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917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5657" y="1206500"/>
            <a:ext cx="664283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000" spc="5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8152"/>
      </p:ext>
    </p:extLst>
  </p:cSld>
  <p:clrMapOvr>
    <a:masterClrMapping/>
  </p:clrMapOvr>
  <p:transition advClick="0" advTm="10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083595"/>
            <a:ext cx="10387131" cy="2397691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3719" y="4481286"/>
            <a:ext cx="9691523" cy="13879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917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5657" y="1206500"/>
            <a:ext cx="664283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000" spc="5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1783"/>
      </p:ext>
    </p:extLst>
  </p:cSld>
  <p:clrMapOvr>
    <a:masterClrMapping/>
  </p:clrMapOvr>
  <p:transition advClick="0" advTm="10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05656" y="2083595"/>
            <a:ext cx="10475326" cy="2397691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3720" y="4481286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917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5657" y="12065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000" spc="5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29416"/>
      </p:ext>
    </p:extLst>
  </p:cSld>
  <p:clrMapOvr>
    <a:masterClrMapping/>
  </p:clrMapOvr>
  <p:transition advClick="0" advTm="10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2740" y="7620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000" spc="5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22310" y="3268238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22310" y="1688832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22310" y="4806937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8772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80397"/>
      </p:ext>
    </p:extLst>
  </p:cSld>
  <p:clrMapOvr>
    <a:masterClrMapping/>
  </p:clrMapOvr>
  <p:transition advClick="0" advTm="10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2740" y="7620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000" spc="5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22310" y="3268238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22310" y="1688832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22310" y="4806937"/>
            <a:ext cx="8070406" cy="1387928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None/>
              <a:defRPr sz="30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</a:rPr>
              <a:t>Day of Week, Month Day</a:t>
            </a:r>
            <a:r>
              <a:rPr lang="en-US" sz="3333" b="1" dirty="0">
                <a:solidFill>
                  <a:srgbClr val="FFFFFF"/>
                </a:solidFill>
              </a:rPr>
              <a:t/>
            </a:r>
            <a:br>
              <a:rPr lang="en-US" sz="3333" b="1" dirty="0">
                <a:solidFill>
                  <a:srgbClr val="FFFFFF"/>
                </a:solidFill>
              </a:rPr>
            </a:br>
            <a:r>
              <a:rPr lang="en-US" sz="2333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6667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90368"/>
      </p:ext>
    </p:extLst>
  </p:cSld>
  <p:clrMapOvr>
    <a:masterClrMapping/>
  </p:clrMapOvr>
  <p:transition advClick="0" advTm="10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20990" y="2083596"/>
            <a:ext cx="8068468" cy="1793874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9053" y="3877469"/>
            <a:ext cx="8070406" cy="180866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000"/>
              </a:spcAft>
              <a:buNone/>
              <a:defRPr sz="3333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0990" y="12065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000" spc="5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0720"/>
      </p:ext>
    </p:extLst>
  </p:cSld>
  <p:clrMapOvr>
    <a:masterClrMapping/>
  </p:clrMapOvr>
  <p:transition advClick="0" advTm="10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20990" y="2083596"/>
            <a:ext cx="8068468" cy="1793874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9053" y="3877469"/>
            <a:ext cx="8070406" cy="180866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000"/>
              </a:spcAft>
              <a:buNone/>
              <a:defRPr sz="3333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0990" y="12065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000" spc="5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9401"/>
      </p:ext>
    </p:extLst>
  </p:cSld>
  <p:clrMapOvr>
    <a:masterClrMapping/>
  </p:clrMapOvr>
  <p:transition advClick="0" advTm="10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20990" y="2083596"/>
            <a:ext cx="8068468" cy="1793874"/>
          </a:xfrm>
          <a:noFill/>
        </p:spPr>
        <p:txBody>
          <a:bodyPr lIns="146304" tIns="91440" rIns="146304" bIns="91440" anchor="t" anchorCtr="0"/>
          <a:lstStyle>
            <a:lvl1pPr>
              <a:defRPr sz="5500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9053" y="3877469"/>
            <a:ext cx="8070406" cy="180866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000"/>
              </a:spcAft>
              <a:buNone/>
              <a:defRPr sz="3333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0990" y="1206500"/>
            <a:ext cx="8068468" cy="461665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000" spc="5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4407"/>
      </p:ext>
    </p:extLst>
  </p:cSld>
  <p:clrMapOvr>
    <a:masterClrMapping/>
  </p:clrMapOvr>
  <p:transition advClick="0" advTm="10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2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6035"/>
      </p:ext>
    </p:extLst>
  </p:cSld>
  <p:clrMapOvr>
    <a:masterClrMapping/>
  </p:clrMapOvr>
  <p:transition advClick="0" advTm="10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9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5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1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4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841" y="321153"/>
            <a:ext cx="1708764" cy="5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78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684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2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090" y="321153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9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60292"/>
      </p:ext>
    </p:extLst>
  </p:cSld>
  <p:clrMapOvr>
    <a:masterClrMapping/>
  </p:clrMapOvr>
  <p:transition advClick="0" advTm="10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1000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4684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8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2579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89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33824" y="2870811"/>
            <a:ext cx="10757271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9175" y="323527"/>
            <a:ext cx="1725083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5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1853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28573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50983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73392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95802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2515"/>
      </p:ext>
    </p:extLst>
  </p:cSld>
  <p:clrMapOvr>
    <a:masterClrMapping/>
  </p:clrMapOvr>
  <p:transition advClick="0" advTm="10000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5254643" cy="191853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28573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50983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73392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95802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75884" y="1189176"/>
            <a:ext cx="5254643" cy="191853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28573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50983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73392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95802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39759"/>
      </p:ext>
    </p:extLst>
  </p:cSld>
  <p:clrMapOvr>
    <a:masterClrMapping/>
  </p:clrMapOvr>
  <p:transition advClick="0" advTm="10000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34458"/>
      </p:ext>
    </p:extLst>
  </p:cSld>
  <p:clrMapOvr>
    <a:masterClrMapping/>
  </p:clrMapOvr>
  <p:transition advClick="0" advTm="1000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41144" y="1189177"/>
            <a:ext cx="5681618" cy="4480844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28573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50983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73392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95802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3496"/>
      </p:ext>
    </p:extLst>
  </p:cSld>
  <p:clrMapOvr>
    <a:masterClrMapping/>
  </p:clrMapOvr>
  <p:transition advClick="0" advTm="1000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69240" y="2735913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0931" y="1189176"/>
            <a:ext cx="5687820" cy="810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667" smtClean="0">
                <a:solidFill>
                  <a:schemeClr val="bg1"/>
                </a:solidFill>
                <a:latin typeface="+mn-lt"/>
              </a:defRPr>
            </a:lvl1pPr>
            <a:lvl2pPr marL="204089" indent="0">
              <a:buNone/>
              <a:defRPr lang="en-US" sz="2167" smtClean="0">
                <a:solidFill>
                  <a:schemeClr val="lt1"/>
                </a:solidFill>
              </a:defRPr>
            </a:lvl2pPr>
            <a:lvl3pPr marL="816355" indent="0">
              <a:buNone/>
              <a:defRPr lang="en-US" sz="2167" smtClean="0">
                <a:solidFill>
                  <a:schemeClr val="lt1"/>
                </a:solidFill>
              </a:defRPr>
            </a:lvl3pPr>
            <a:lvl4pPr marL="1360592" indent="0">
              <a:buNone/>
              <a:defRPr lang="en-US" sz="2167" smtClean="0">
                <a:solidFill>
                  <a:schemeClr val="lt1"/>
                </a:solidFill>
              </a:defRPr>
            </a:lvl4pPr>
            <a:lvl5pPr marL="1904829" indent="0">
              <a:buNone/>
              <a:defRPr lang="en-US" sz="2167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9240" y="2095500"/>
            <a:ext cx="5687820" cy="5423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333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69240" y="3245480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69240" y="3755048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69240" y="4264615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69240" y="4774183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269240" y="5283748"/>
            <a:ext cx="5687820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1667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34523" y="1189176"/>
            <a:ext cx="5684520" cy="810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2667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6234523" y="2095498"/>
            <a:ext cx="5684520" cy="461601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333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829975" indent="-285739">
              <a:buFont typeface="Arial"/>
              <a:buChar char="•"/>
              <a:defRPr sz="2000">
                <a:solidFill>
                  <a:srgbClr val="013B4E"/>
                </a:solidFill>
              </a:defRPr>
            </a:lvl2pPr>
            <a:lvl3pPr marL="1374213" indent="-285739">
              <a:buFont typeface="Arial"/>
              <a:buChar char="•"/>
              <a:defRPr sz="2000">
                <a:solidFill>
                  <a:srgbClr val="013B4E"/>
                </a:solidFill>
              </a:defRPr>
            </a:lvl3pPr>
            <a:lvl4pPr marL="1918449" indent="-285739">
              <a:buFont typeface="Arial"/>
              <a:buChar char="•"/>
              <a:defRPr sz="2000">
                <a:solidFill>
                  <a:srgbClr val="013B4E"/>
                </a:solidFill>
              </a:defRPr>
            </a:lvl4pPr>
            <a:lvl5pPr marL="2462686" indent="-285739">
              <a:buFont typeface="Arial"/>
              <a:buChar char="•"/>
              <a:defRPr sz="20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763463826"/>
      </p:ext>
    </p:extLst>
  </p:cSld>
  <p:clrMapOvr>
    <a:masterClrMapping/>
  </p:clrMapOvr>
  <p:transition advClick="0" advTm="10000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554062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20872843"/>
      </p:ext>
    </p:extLst>
  </p:cSld>
  <p:clrMapOvr>
    <a:masterClrMapping/>
  </p:clrMapOvr>
  <p:transition advClick="0" advTm="1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02040"/>
      </p:ext>
    </p:extLst>
  </p:cSld>
  <p:clrMapOvr>
    <a:masterClrMapping/>
  </p:clrMapOvr>
  <p:transition advClick="0" advTm="1000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537105" y="291042"/>
            <a:ext cx="11654896" cy="898261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1500" y="1189303"/>
            <a:ext cx="11080750" cy="1826141"/>
          </a:xfrm>
        </p:spPr>
        <p:txBody>
          <a:bodyPr/>
          <a:lstStyle>
            <a:lvl1pPr>
              <a:defRPr sz="20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991018"/>
      </p:ext>
    </p:extLst>
  </p:cSld>
  <p:clrMapOvr>
    <a:masterClrMapping/>
  </p:clrMapOvr>
  <p:transition advClick="0" advTm="1000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537105" y="291042"/>
            <a:ext cx="11654896" cy="898261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1500" y="1189303"/>
            <a:ext cx="11080750" cy="1918539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5775" y="288052"/>
            <a:ext cx="1226790" cy="4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41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5319" y="382652"/>
            <a:ext cx="1460799" cy="501869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21554" y="2461533"/>
            <a:ext cx="9863340" cy="899665"/>
          </a:xfrm>
        </p:spPr>
        <p:txBody>
          <a:bodyPr/>
          <a:lstStyle>
            <a:lvl1pPr algn="l">
              <a:defRPr sz="55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1554" y="4774407"/>
            <a:ext cx="9863667" cy="461665"/>
          </a:xfrm>
        </p:spPr>
        <p:txBody>
          <a:bodyPr/>
          <a:lstStyle>
            <a:lvl1pPr marL="0" indent="0">
              <a:buNone/>
              <a:defRPr sz="2000">
                <a:solidFill>
                  <a:srgbClr val="150454"/>
                </a:soli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9996" y="1519565"/>
            <a:ext cx="547525" cy="3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88725"/>
      </p:ext>
    </p:extLst>
  </p:cSld>
  <p:clrMapOvr>
    <a:masterClrMapping/>
  </p:clrMapOvr>
  <p:transition advClick="0" advTm="10000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1554" y="2461533"/>
            <a:ext cx="9863340" cy="899665"/>
          </a:xfrm>
        </p:spPr>
        <p:txBody>
          <a:bodyPr/>
          <a:lstStyle>
            <a:lvl1pPr algn="l">
              <a:defRPr sz="55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1554" y="4774407"/>
            <a:ext cx="9863667" cy="461665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5319" y="382652"/>
            <a:ext cx="1460799" cy="501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9996" y="1519565"/>
            <a:ext cx="547525" cy="3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5618"/>
      </p:ext>
    </p:extLst>
  </p:cSld>
  <p:clrMapOvr>
    <a:masterClrMapping/>
  </p:clrMapOvr>
  <p:transition advClick="0" advTm="10000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4087" y="381933"/>
            <a:ext cx="1462891" cy="502588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21554" y="2461533"/>
            <a:ext cx="9863340" cy="899665"/>
          </a:xfrm>
        </p:spPr>
        <p:txBody>
          <a:bodyPr/>
          <a:lstStyle>
            <a:lvl1pPr algn="l">
              <a:defRPr sz="55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1554" y="4774407"/>
            <a:ext cx="9863667" cy="461665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9996" y="1519566"/>
            <a:ext cx="543234" cy="3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8881"/>
      </p:ext>
    </p:extLst>
  </p:cSld>
  <p:clrMapOvr>
    <a:masterClrMapping/>
  </p:clrMapOvr>
  <p:transition advClick="0" advTm="10000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3916" y="384334"/>
            <a:ext cx="1455901" cy="500187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621554" y="2461533"/>
            <a:ext cx="9863340" cy="899665"/>
          </a:xfrm>
        </p:spPr>
        <p:txBody>
          <a:bodyPr/>
          <a:lstStyle>
            <a:lvl1pPr algn="l">
              <a:defRPr sz="55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1554" y="4774407"/>
            <a:ext cx="9863667" cy="461665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9997" y="1525478"/>
            <a:ext cx="540319" cy="3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5891"/>
      </p:ext>
    </p:extLst>
  </p:cSld>
  <p:clrMapOvr>
    <a:masterClrMapping/>
  </p:clrMapOvr>
  <p:transition advClick="0" advTm="10000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540" y="382652"/>
            <a:ext cx="1460798" cy="501869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21554" y="2461533"/>
            <a:ext cx="9863340" cy="899665"/>
          </a:xfrm>
        </p:spPr>
        <p:txBody>
          <a:bodyPr/>
          <a:lstStyle>
            <a:lvl1pPr algn="l">
              <a:defRPr sz="55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1554" y="4774407"/>
            <a:ext cx="9863667" cy="461665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9996" y="1516728"/>
            <a:ext cx="548896" cy="3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84310"/>
      </p:ext>
    </p:extLst>
  </p:cSld>
  <p:clrMapOvr>
    <a:masterClrMapping/>
  </p:clrMapOvr>
  <p:transition advClick="0" advTm="10000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4048"/>
      </p:ext>
    </p:extLst>
  </p:cSld>
  <p:clrMapOvr>
    <a:masterClrMapping/>
  </p:clrMapOvr>
  <p:transition advClick="0" advTm="10000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02386"/>
      </p:ext>
    </p:extLst>
  </p:cSld>
  <p:clrMapOvr>
    <a:masterClrMapping/>
  </p:clrMapOvr>
  <p:transition advClick="0" advTm="10000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42"/>
      </p:ext>
    </p:extLst>
  </p:cSld>
  <p:clrMapOvr>
    <a:masterClrMapping/>
  </p:clrMapOvr>
  <p:transition advClick="0" advTm="10000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1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08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09" y="321154"/>
            <a:ext cx="1317996" cy="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4469593" y="6286706"/>
            <a:ext cx="3252815" cy="271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918" eaLnBrk="0" hangingPunct="0"/>
            <a:r>
              <a:rPr lang="en-US" sz="1167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33366" y="1239909"/>
            <a:ext cx="9118295" cy="313266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365299" y="4928046"/>
            <a:ext cx="3249287" cy="887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52400" tIns="121920" rIns="152400" bIns="121920" rtlCol="0">
            <a:spAutoFit/>
          </a:bodyPr>
          <a:lstStyle/>
          <a:p>
            <a:pPr marL="0" lvl="0" indent="0" algn="ctr">
              <a:buNone/>
            </a:pPr>
            <a:r>
              <a:rPr lang="en-US" sz="4167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415382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61863"/>
      </p:ext>
    </p:extLst>
  </p:cSld>
  <p:clrMapOvr>
    <a:masterClrMapping/>
  </p:clrMapOvr>
  <p:transition advClick="0" advTm="1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27143"/>
      </p:ext>
    </p:extLst>
  </p:cSld>
  <p:clrMapOvr>
    <a:masterClrMapping/>
  </p:clrMapOvr>
  <p:transition advClick="0"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619"/>
      </p:ext>
    </p:extLst>
  </p:cSld>
  <p:clrMapOvr>
    <a:masterClrMapping/>
  </p:clrMapOvr>
  <p:transition advClick="0"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99160-48B9-4AD7-8140-222A78D20226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81BB-40B3-46C4-9481-908086EA4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10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0"/>
            <a:ext cx="11653521" cy="19185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737925" y="289564"/>
            <a:ext cx="1226032" cy="4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5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</p:sldLayoutIdLst>
  <p:transition advClick="0" advTm="10000">
    <p:fade/>
  </p:transition>
  <p:hf sldNum="0" hdr="0" ft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500" b="1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962617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781" y="2083595"/>
            <a:ext cx="10387131" cy="2397691"/>
          </a:xfrm>
        </p:spPr>
        <p:txBody>
          <a:bodyPr/>
          <a:lstStyle/>
          <a:p>
            <a:r>
              <a:rPr lang="en-US" dirty="0" smtClean="0"/>
              <a:t>R … you Ready?</a:t>
            </a:r>
            <a:br>
              <a:rPr lang="en-US" dirty="0" smtClean="0"/>
            </a:br>
            <a:r>
              <a:rPr lang="en-US" dirty="0" smtClean="0"/>
              <a:t>Jedi Stats with R and Tableau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7844" y="4481286"/>
            <a:ext cx="9691523" cy="1387928"/>
          </a:xfrm>
        </p:spPr>
        <p:txBody>
          <a:bodyPr/>
          <a:lstStyle/>
          <a:p>
            <a:r>
              <a:rPr lang="en-US" dirty="0" smtClean="0"/>
              <a:t>Konstantin Greger		Lennart Heuckendorf</a:t>
            </a:r>
            <a:endParaRPr lang="en-US" dirty="0"/>
          </a:p>
          <a:p>
            <a:r>
              <a:rPr lang="en-US" dirty="0" smtClean="0"/>
              <a:t>Sales Consultant		Sales Consultant</a:t>
            </a:r>
            <a:endParaRPr lang="en-US" dirty="0"/>
          </a:p>
          <a:p>
            <a:r>
              <a:rPr lang="en-US" dirty="0" smtClean="0"/>
              <a:t>Tableau				Tableau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782" y="1206500"/>
            <a:ext cx="6642838" cy="461665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1103566504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au Careers Backgroun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0288" cy="6858000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7090947" y="5395751"/>
            <a:ext cx="4812980" cy="855797"/>
            <a:chOff x="6889428" y="5458409"/>
            <a:chExt cx="4801311" cy="830423"/>
          </a:xfrm>
        </p:grpSpPr>
        <p:sp>
          <p:nvSpPr>
            <p:cNvPr id="7" name="Rechteck 6"/>
            <p:cNvSpPr/>
            <p:nvPr/>
          </p:nvSpPr>
          <p:spPr bwMode="auto">
            <a:xfrm>
              <a:off x="6889430" y="5458409"/>
              <a:ext cx="4801309" cy="83042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hteck 1"/>
            <p:cNvSpPr/>
            <p:nvPr/>
          </p:nvSpPr>
          <p:spPr>
            <a:xfrm>
              <a:off x="6889428" y="5521019"/>
              <a:ext cx="4800089" cy="52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917" b="1" dirty="0" smtClean="0">
                  <a:solidFill>
                    <a:schemeClr val="tx1">
                      <a:lumMod val="50000"/>
                    </a:schemeClr>
                  </a:solidFill>
                  <a:latin typeface="Gill Sans MT (Textkörper)"/>
                </a:rPr>
                <a:t>bit.ly/TC17Rpoll</a:t>
              </a:r>
              <a:endParaRPr lang="en-US" sz="2917" b="1" dirty="0">
                <a:solidFill>
                  <a:schemeClr val="tx1">
                    <a:lumMod val="50000"/>
                  </a:schemeClr>
                </a:solidFill>
                <a:latin typeface="Gill Sans MT (Textkörper)"/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219518" y="2980933"/>
            <a:ext cx="6710022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4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Star Wars or Star Trek?</a:t>
            </a:r>
          </a:p>
          <a:p>
            <a:pPr algn="ctr" defTabSz="9324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4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And how ready R you?</a:t>
            </a:r>
            <a:endParaRPr lang="en-US" sz="4400" b="1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72412" y="2193211"/>
            <a:ext cx="6530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 ... </a:t>
            </a:r>
            <a:r>
              <a:rPr lang="de-DE" sz="4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you</a:t>
            </a:r>
            <a:r>
              <a:rPr lang="de-DE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 </a:t>
            </a:r>
            <a:r>
              <a:rPr lang="de-DE" sz="4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Ready</a:t>
            </a:r>
            <a:r>
              <a:rPr lang="de-DE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E8E7E8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  <a:t>?</a:t>
            </a: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E8E7E8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5560541" y="2509215"/>
            <a:ext cx="1202376" cy="14402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365009" y="4663040"/>
            <a:ext cx="6397908" cy="0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365009" y="2501893"/>
            <a:ext cx="1117802" cy="13389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49" y="594879"/>
            <a:ext cx="4811754" cy="48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20268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55</Words>
  <Application>Microsoft Office PowerPoint</Application>
  <PresentationFormat>Widescreen</PresentationFormat>
  <Paragraphs>17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Gill Sans MT (Textkörper)</vt:lpstr>
      <vt:lpstr>Arial</vt:lpstr>
      <vt:lpstr>Calibri</vt:lpstr>
      <vt:lpstr>Calibri Light</vt:lpstr>
      <vt:lpstr>Century Gothic</vt:lpstr>
      <vt:lpstr>Consolas</vt:lpstr>
      <vt:lpstr>Helvetica</vt:lpstr>
      <vt:lpstr>Segoe UI</vt:lpstr>
      <vt:lpstr>Office Theme</vt:lpstr>
      <vt:lpstr>714513_TC17_PPT_Template_0428</vt:lpstr>
      <vt:lpstr>PowerPoint Presentation</vt:lpstr>
      <vt:lpstr>R … you Ready? Jedi Stats with R and Tableau</vt:lpstr>
      <vt:lpstr>PowerPoint Presentation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Tautenhahn</dc:creator>
  <cp:lastModifiedBy>Konstantin Greger</cp:lastModifiedBy>
  <cp:revision>7</cp:revision>
  <dcterms:created xsi:type="dcterms:W3CDTF">2016-12-08T12:34:13Z</dcterms:created>
  <dcterms:modified xsi:type="dcterms:W3CDTF">2017-07-31T13:49:41Z</dcterms:modified>
</cp:coreProperties>
</file>